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Modèle de Diagnostic des Flux Énergétiques et Organisationnels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Objectif :</a:t>
            </a:r>
          </a:p>
          <a:p>
            <a:r>
              <a:t>Ce modèle permet de détecter les blocages énergétiques et tensions organisationnelles.</a:t>
            </a:r>
          </a:p>
          <a:p>
            <a:r>
              <a:t>Il guide pour visualiser les flux d’énergie collective, comprendre leurs causes profondes, et identifier des actions correctives.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Partie 1 : Clarification et Sensibilisation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Pourquoi les flux énergétiques sont essentiels :</a:t>
            </a:r>
          </a:p>
          <a:p>
            <a:r>
              <a:t>- Motivation des équipes, source d’innovation.</a:t>
            </a:r>
          </a:p>
          <a:p>
            <a:r>
              <a:t>- Fluidité des processus, garant d’une organisation agile.</a:t>
            </a:r>
          </a:p>
          <a:p>
            <a:r>
              <a:t>- Gestion des tensions, levier de résilience organisationnelle.</a:t>
            </a:r>
          </a:p>
          <a:p>
            <a:r>
              <a:t>Sensibiliser les équipes :</a:t>
            </a:r>
          </a:p>
          <a:p>
            <a:r>
              <a:t>- Organisez une session d'introduction sur les flux énergétiques.</a:t>
            </a:r>
          </a:p>
          <a:p>
            <a:r>
              <a:t>- Créez une carte des flux énergétiques.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Partie 2 : Cartographie des Flux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Identifier les flux énergétiques clés :</a:t>
            </a:r>
          </a:p>
          <a:p>
            <a:r>
              <a:t>- Flux de motivation, communication, collaboration, apprentissage.</a:t>
            </a:r>
          </a:p>
          <a:p>
            <a:r>
              <a:t>2. Visualiser les flux :</a:t>
            </a:r>
          </a:p>
          <a:p>
            <a:r>
              <a:t>- Utilisez des outils comme Miro ou des post-its.</a:t>
            </a:r>
          </a:p>
          <a:p>
            <a:r>
              <a:t>- Représentez les états : Vert (fluide), Orange (tendu), Rouge (bloqué).</a:t>
            </a:r>
          </a:p>
          <a:p>
            <a:r>
              <a:t>Questions clés : Où l’énergie circule-t-elle facilement ?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Partie 3 : Identification des Symptômes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Détecter les signaux faibles :</a:t>
            </a:r>
          </a:p>
          <a:p>
            <a:r>
              <a:t>- Fatigue ou épuisement émotionnel.</a:t>
            </a:r>
          </a:p>
          <a:p>
            <a:r>
              <a:t>- Résistance au changement, conflits relationnels.</a:t>
            </a:r>
          </a:p>
          <a:p>
            <a:r>
              <a:t>- Désengagement des collaborateurs.</a:t>
            </a:r>
          </a:p>
          <a:p>
            <a:r>
              <a:t>2. Explorer les causes profondes avec les 5 Pourquoi.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Partie 4 : Évaluation des Dynamiques d’Équipe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Diagnostiquer la perception des flux d’énergie :</a:t>
            </a:r>
          </a:p>
          <a:p>
            <a:r>
              <a:t>- Questionnaire : Impact du travail, tensions, motivation, processus.</a:t>
            </a:r>
          </a:p>
          <a:p>
            <a:r>
              <a:t>2. Synthétiser les résultats :</a:t>
            </a:r>
          </a:p>
          <a:p>
            <a:r>
              <a:t>- Forces : Où l’énergie circule bien.</a:t>
            </a:r>
          </a:p>
          <a:p>
            <a:r>
              <a:t>- Faiblesses : Où les blocages freinent efficacité et bien-être.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Partie 5 : Actions Recommandées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Actions immédiates (1 mois) :</a:t>
            </a:r>
          </a:p>
          <a:p>
            <a:r>
              <a:t>- Organiser un atelier de rééquilibrage énergétique.</a:t>
            </a:r>
          </a:p>
          <a:p>
            <a:r>
              <a:t>- Simplifier les processus bloquants.</a:t>
            </a:r>
          </a:p>
          <a:p>
            <a:r>
              <a:t>Améliorations à moyen terme (3-6 mois) :</a:t>
            </a:r>
          </a:p>
          <a:p>
            <a:r>
              <a:t>- Introduire des rituels énergétiques.</a:t>
            </a:r>
          </a:p>
          <a:p>
            <a:r>
              <a:t>- Implémenter un tableau de bord énergétique.</a:t>
            </a:r>
          </a:p>
          <a:p>
            <a:r>
              <a:t>Vision à long terme (12 mois) :</a:t>
            </a:r>
          </a:p>
          <a:p>
            <a:r>
              <a:t>- Développer une culture organisationnelle centrée sur les flux énergétiques.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Partie 6 : Suivi et Adaptation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Indicateurs clés :</a:t>
            </a:r>
          </a:p>
          <a:p>
            <a:r>
              <a:t>- Temps de résolution des tensions (jours).</a:t>
            </a:r>
          </a:p>
          <a:p>
            <a:r>
              <a:t>- Satisfaction des collaborateurs (enquêtes régulières).</a:t>
            </a:r>
          </a:p>
          <a:p>
            <a:r>
              <a:t>- Progrès mesurés sur les flux tendus.</a:t>
            </a:r>
          </a:p>
          <a:p>
            <a:r>
              <a:t>Canal de feedback :</a:t>
            </a:r>
          </a:p>
          <a:p>
            <a:r>
              <a:t>- Implémentez un espace dédié pour recueillir les observations.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En engageant cette démarche :</a:t>
            </a:r>
          </a:p>
          <a:p>
            <a:r>
              <a:t>- Vous ouvrez la voie à une organisation revitalisée.</a:t>
            </a:r>
          </a:p>
          <a:p>
            <a:r>
              <a:t>- L’énergie collective alimente la performance, l’innovation et le bien-être.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